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D9FD"/>
    <a:srgbClr val="75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rudvsem.ru/auth/log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оворовМВ\Desktop\заявка ПО\заявка П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1196752"/>
            <a:ext cx="424847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Зайдите на портал «Работа России» (</a:t>
            </a:r>
            <a:r>
              <a:rPr lang="en-US" dirty="0" smtClean="0">
                <a:hlinkClick r:id="rId3"/>
              </a:rPr>
              <a:t>https://trudvsem.ru/auth/login</a:t>
            </a:r>
            <a:r>
              <a:rPr lang="ru-RU" dirty="0" smtClean="0"/>
              <a:t>) и </a:t>
            </a:r>
            <a:r>
              <a:rPr lang="ru-RU" dirty="0" err="1" smtClean="0"/>
              <a:t>авторизируйтесь</a:t>
            </a:r>
            <a:r>
              <a:rPr lang="ru-RU" dirty="0" smtClean="0"/>
              <a:t> через </a:t>
            </a:r>
            <a:r>
              <a:rPr lang="ru-RU" dirty="0" err="1" smtClean="0"/>
              <a:t>госуслуги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>
            <a:off x="3275856" y="1628800"/>
            <a:ext cx="1224136" cy="129614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оворовМВ\Desktop\заявка ПО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4221088"/>
            <a:ext cx="4896544" cy="216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10. Заполните разделы:</a:t>
            </a:r>
          </a:p>
          <a:p>
            <a:pPr algn="ctr"/>
            <a:r>
              <a:rPr lang="ru-RU" dirty="0" smtClean="0"/>
              <a:t> - «Способ связи», указав контактные данные по которым с вами можно будет связаться;</a:t>
            </a:r>
          </a:p>
          <a:p>
            <a:pPr algn="ctr">
              <a:buFontTx/>
              <a:buChar char="-"/>
            </a:pPr>
            <a:r>
              <a:rPr lang="ru-RU" dirty="0" smtClean="0"/>
              <a:t> «Место оказания услуги», выбрав Кемеровскую область – Кузбасс, а также Центр занятости населения в соответствии с вашим местом жительства;</a:t>
            </a:r>
          </a:p>
          <a:p>
            <a:pPr algn="ctr">
              <a:buFontTx/>
              <a:buChar char="-"/>
            </a:pPr>
            <a:r>
              <a:rPr lang="ru-RU" dirty="0" smtClean="0"/>
              <a:t> «Образование».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оворовМВ\Desktop\заявка ПО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89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4653136"/>
            <a:ext cx="3600400" cy="1656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11. В случае необходимости выберете социальный статус. Далее необходимо подтвердить согласие на обработку персональных данных и нажать «Отправить заявление»</a:t>
            </a: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>
          <a:xfrm flipH="1">
            <a:off x="1403648" y="5481228"/>
            <a:ext cx="3816424" cy="61206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ГоворовМВ\Desktop\заявка ПО\отправлен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65442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4941168"/>
            <a:ext cx="3600400" cy="1656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Если заявление заполнено корректно, а также в соответствии с данной инструкцией оно будет отправлено.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ГоворовМВ\Desktop\заявка ПО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0192" y="2924944"/>
            <a:ext cx="2592288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 Введите логин и пароль от своей учетной записи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292080" y="3356992"/>
            <a:ext cx="1008112" cy="43204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оворовМВ\Desktop\заявка ПО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97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1960" y="1052736"/>
            <a:ext cx="2592288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 После успешной авторизации нажать «Все сервисы»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827584" y="260648"/>
            <a:ext cx="3384376" cy="115212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ГоворовМВ\Desktop\заявка ПО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1412776"/>
            <a:ext cx="3024336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 Далее - нажать «Все услуги» в Каталоге услуг</a:t>
            </a: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>
          <a:xfrm flipH="1" flipV="1">
            <a:off x="755576" y="836712"/>
            <a:ext cx="2016224" cy="93610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оворовМВ\Desktop\заявка ПО\реги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52120" y="4005064"/>
            <a:ext cx="3024336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 В случае, если портал предложит выбрать регион, необходимо выбрать «Кемеровская область»</a:t>
            </a:r>
          </a:p>
        </p:txBody>
      </p:sp>
      <p:cxnSp>
        <p:nvCxnSpPr>
          <p:cNvPr id="6" name="Прямая со стрелкой 5"/>
          <p:cNvCxnSpPr>
            <a:stCxn id="5" idx="1"/>
          </p:cNvCxnSpPr>
          <p:nvPr/>
        </p:nvCxnSpPr>
        <p:spPr>
          <a:xfrm flipH="1">
            <a:off x="4499992" y="4545124"/>
            <a:ext cx="1152128" cy="3600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оворовМВ\Desktop\заявка ПО\регион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3284984"/>
            <a:ext cx="345638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 Нажать «Перейти в каталог услуг»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4509120"/>
            <a:ext cx="3456384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 После этого окно с выбором региона появится ещё раз, необходимо проделать шаги 5,6 повторно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131840" y="3573016"/>
            <a:ext cx="1872208" cy="93610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воровМВ\Desktop\заявка ПО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5229200"/>
            <a:ext cx="367240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8. После того как вы попадёте в каталог всех услуг, найдите услугу «Организация профессиональной ориентации граждан» и нажмите «Подать заявление»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619672" y="5733256"/>
            <a:ext cx="3456384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ГоворовМВ\Desktop\заявка ПО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3645024"/>
            <a:ext cx="3456384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информация заполнится автоматически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оворовМВ\Desktop\заявка ПО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58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2924944"/>
            <a:ext cx="331236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9. Заполните раздел «Адрес постоянной регистрации» в соответствии с паспортом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225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ГоворовМВ</dc:creator>
  <cp:lastModifiedBy>Obraz11</cp:lastModifiedBy>
  <cp:revision>22</cp:revision>
  <dcterms:created xsi:type="dcterms:W3CDTF">2022-12-01T07:06:30Z</dcterms:created>
  <dcterms:modified xsi:type="dcterms:W3CDTF">2023-04-13T06:58:34Z</dcterms:modified>
</cp:coreProperties>
</file>